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646673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ТЕХНИКО-ЭКОНОМИЧЕСКИЕ ОСОБЕННОСТИ СТРОИТЕЛЬСТВА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Строительная продукция (здания, сооружения) создается на определенном земельном участке и в течение всего периода строительства (а в дальнейшем и эксплуатации) остается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неподвижной.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646673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Строительство – прямая противоположность промышленного производства, где до начала выпуска продукции возводятся здания, сооружения, монтируется технологическое оборудование, отрабатывается технология производства и только после этого начинается выпуск продукции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Размещение строительной продукции на определенном земельном участке делает ее зависимой от стоимости земельного участка, конъюнктуры цен на рынке земли.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639472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Кооперирование связей в процессе строительства осуществляется как в сфере поставок и услуг (предусматривает обязательные поставки определенного количества, комплектность и сроки поставки изделий и материалов), так и в сфере производства, т.е. непосредственно на объекте строительства путем разделения единого технологического процесса на составные взаимосвязанные элементы, выполнение которых производится различными исполнителями.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139</Words>
  <Application>Microsoft Office PowerPoint</Application>
  <PresentationFormat>Экран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ТЕХНИКО-ЭКОНОМИЧЕСКИЕ ОСОБЕННОСТИ СТРОИТЕЛЬСТВА </vt:lpstr>
      <vt:lpstr>Строительная продукция (здания, сооружения) создается на определенном земельном участке и в течение всего периода строительства (а в дальнейшем и эксплуатации) остается неподвижной.</vt:lpstr>
      <vt:lpstr>Строительство – прямая противоположность промышленного производства, где до начала выпуска продукции возводятся здания, сооружения, монтируется технологическое оборудование, отрабатывается технология производства и только после этого начинается выпуск продукции. </vt:lpstr>
      <vt:lpstr>Размещение строительной продукции на определенном земельном участке делает ее зависимой от стоимости земельного участка, конъюнктуры цен на рынке земли. </vt:lpstr>
      <vt:lpstr>Кооперирование связей в процессе строительства осуществляется как в сфере поставок и услуг (предусматривает обязательные поставки определенного количества, комплектность и сроки поставки изделий и материалов), так и в сфере производства, т.е. непосредственно на объекте строительства путем разделения единого технологического процесса на составные взаимосвязанные элементы, выполнение которых производится различными исполнителями.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ТЕХНИКО-ЭКОНОМИЧЕСКИЕ ОСОБЕННОСТИ СТРОИТЕЛЬСТВА </dc:title>
  <cp:lastModifiedBy>Admin</cp:lastModifiedBy>
  <cp:revision>3</cp:revision>
  <dcterms:modified xsi:type="dcterms:W3CDTF">2019-02-11T14:39:07Z</dcterms:modified>
</cp:coreProperties>
</file>